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Arimo Bold Italics" panose="020B0604020202020204" charset="0"/>
      <p:regular r:id="rId18"/>
    </p:embeddedFont>
    <p:embeddedFont>
      <p:font typeface="Tw Cen MT" panose="020B0602020104020603" pitchFamily="34" charset="0"/>
      <p:regular r:id="rId19"/>
      <p:bold r:id="rId20"/>
      <p:italic r:id="rId21"/>
      <p:boldItalic r:id="rId22"/>
    </p:embeddedFont>
    <p:embeddedFont>
      <p:font typeface="Tw Cen MT Condensed" panose="020B0606020104020203" pitchFamily="34" charset="0"/>
      <p:regular r:id="rId23"/>
      <p:bold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52" d="100"/>
          <a:sy n="52" d="100"/>
        </p:scale>
        <p:origin x="98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6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4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143000"/>
            <a:ext cx="3943350" cy="81153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1" y="1143000"/>
            <a:ext cx="11372850" cy="8115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5087600" y="88895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5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5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b="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3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6191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83980" y="3429000"/>
            <a:ext cx="713232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9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450" b="0" cap="none" baseline="0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8633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34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27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86332" y="4451682"/>
            <a:ext cx="7132320" cy="5012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8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1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9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36192" y="707264"/>
            <a:ext cx="6583680" cy="26060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0" y="1234440"/>
            <a:ext cx="8517636" cy="777697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192" y="3386259"/>
            <a:ext cx="6583680" cy="5643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900"/>
              </a:spcBef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7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18283428" cy="6858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5900" y="7440207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67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3" y="3429000"/>
            <a:ext cx="14580110" cy="603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6194" y="9706056"/>
            <a:ext cx="3231215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4399" y="9706056"/>
            <a:ext cx="8852189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6000" y="9706056"/>
            <a:ext cx="1460501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43000" y="1239486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07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1371600" rtl="0" eaLnBrk="1" latinLnBrk="0" hangingPunct="1">
        <a:lnSpc>
          <a:spcPct val="80000"/>
        </a:lnSpc>
        <a:spcBef>
          <a:spcPct val="0"/>
        </a:spcBef>
        <a:buNone/>
        <a:defRPr sz="7500" kern="1200" cap="all" spc="1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39776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6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52400" y="75046"/>
            <a:ext cx="18288000" cy="10287000"/>
            <a:chOff x="-203200" y="100061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203200" y="100061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27067" y="1464660"/>
            <a:ext cx="9722346" cy="31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6625" b="1" dirty="0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Manochitram: </a:t>
            </a:r>
            <a:r>
              <a:rPr lang="en-US" sz="6625" b="1" i="1" dirty="0">
                <a:solidFill>
                  <a:srgbClr val="3B454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Movies-That Match Your Mood</a:t>
            </a:r>
          </a:p>
          <a:p>
            <a:pPr algn="l">
              <a:lnSpc>
                <a:spcPts val="8250"/>
              </a:lnSpc>
            </a:pPr>
            <a:endParaRPr lang="en-US" sz="6625" b="1" i="1" dirty="0">
              <a:solidFill>
                <a:srgbClr val="3B4540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21327" y="3915192"/>
            <a:ext cx="9722346" cy="166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Manochitram revolutionizes movie recommendations by prioritizing your mood and age. Using advanced sentiment analysis and a vast movie database, we provide perfectly tailored film suggestions to match your emotional state.</a:t>
            </a:r>
          </a:p>
          <a:p>
            <a:pPr algn="l">
              <a:lnSpc>
                <a:spcPts val="3062"/>
              </a:lnSpc>
            </a:pPr>
            <a:r>
              <a:rPr lang="en-US" sz="1874" b="1" u="sng" dirty="0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Done by </a:t>
            </a:r>
            <a:r>
              <a:rPr lang="en-US" sz="1874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: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11827" y="6192739"/>
            <a:ext cx="9722346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D. Sanjana (1602-23-737-044)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11827" y="6857405"/>
            <a:ext cx="9722346" cy="49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B.Shiva Sai (1602-23-737-049)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1827" y="7522071"/>
            <a:ext cx="9722346" cy="49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G. Srinithi (1602-23-737-304)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240" y="28482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8" name="Freeform 3">
            <a:extLst>
              <a:ext uri="{FF2B5EF4-FFF2-40B4-BE49-F238E27FC236}">
                <a16:creationId xmlns:a16="http://schemas.microsoft.com/office/drawing/2014/main" id="{380387F5-796D-D768-48C5-506C1FA7487C}"/>
              </a:ext>
            </a:extLst>
          </p:cNvPr>
          <p:cNvSpPr/>
          <p:nvPr/>
        </p:nvSpPr>
        <p:spPr>
          <a:xfrm>
            <a:off x="838200" y="1243319"/>
            <a:ext cx="16078200" cy="8370018"/>
          </a:xfrm>
          <a:custGeom>
            <a:avLst/>
            <a:gdLst/>
            <a:ahLst/>
            <a:cxnLst/>
            <a:rect l="l" t="t" r="r" b="b"/>
            <a:pathLst>
              <a:path w="8917781" h="9405937">
                <a:moveTo>
                  <a:pt x="0" y="0"/>
                </a:moveTo>
                <a:lnTo>
                  <a:pt x="8917781" y="0"/>
                </a:lnTo>
                <a:lnTo>
                  <a:pt x="8917781" y="9405937"/>
                </a:lnTo>
                <a:lnTo>
                  <a:pt x="0" y="9405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CCB50-7BB2-0714-3DFD-75B303953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28700"/>
            <a:ext cx="17754599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0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-38100"/>
            <a:ext cx="18288000" cy="10287000"/>
            <a:chOff x="1625600" y="-10160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1625600" y="-1016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3CDF891-80C7-5BE6-F1C8-F1D56ABB9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23900"/>
            <a:ext cx="16383000" cy="838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2480668"/>
          </a:xfrm>
          <a:custGeom>
            <a:avLst/>
            <a:gdLst/>
            <a:ahLst/>
            <a:cxnLst/>
            <a:rect l="l" t="t" r="r" b="b"/>
            <a:pathLst>
              <a:path w="18288000" h="2480668">
                <a:moveTo>
                  <a:pt x="0" y="0"/>
                </a:moveTo>
                <a:lnTo>
                  <a:pt x="18288000" y="0"/>
                </a:lnTo>
                <a:lnTo>
                  <a:pt x="18288000" y="2480668"/>
                </a:lnTo>
                <a:lnTo>
                  <a:pt x="0" y="2480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" r="-8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4581" y="2988171"/>
            <a:ext cx="4961335" cy="65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4581" y="4167336"/>
            <a:ext cx="347216" cy="347216"/>
            <a:chOff x="0" y="0"/>
            <a:chExt cx="462955" cy="4629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2915" cy="462915"/>
            </a:xfrm>
            <a:custGeom>
              <a:avLst/>
              <a:gdLst/>
              <a:ahLst/>
              <a:cxnLst/>
              <a:rect l="l" t="t" r="r" b="b"/>
              <a:pathLst>
                <a:path w="462915" h="462915">
                  <a:moveTo>
                    <a:pt x="0" y="231521"/>
                  </a:moveTo>
                  <a:cubicBezTo>
                    <a:pt x="0" y="103632"/>
                    <a:pt x="103632" y="0"/>
                    <a:pt x="231521" y="0"/>
                  </a:cubicBezTo>
                  <a:cubicBezTo>
                    <a:pt x="359410" y="0"/>
                    <a:pt x="462915" y="103632"/>
                    <a:pt x="462915" y="231521"/>
                  </a:cubicBezTo>
                  <a:cubicBezTo>
                    <a:pt x="462915" y="359410"/>
                    <a:pt x="359283" y="462915"/>
                    <a:pt x="231521" y="462915"/>
                  </a:cubicBezTo>
                  <a:cubicBezTo>
                    <a:pt x="103759" y="462915"/>
                    <a:pt x="0" y="359283"/>
                    <a:pt x="0" y="23152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40185" y="4138761"/>
            <a:ext cx="2480668" cy="33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Successful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0185" y="4529733"/>
            <a:ext cx="4955084" cy="133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This project successfully developed a personalized movie recommendation system that integrates sentiment analysis and age-based categorization for enhanced accuracy.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393656" y="4167336"/>
            <a:ext cx="347216" cy="347216"/>
            <a:chOff x="0" y="0"/>
            <a:chExt cx="462955" cy="4629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2915" cy="462915"/>
            </a:xfrm>
            <a:custGeom>
              <a:avLst/>
              <a:gdLst/>
              <a:ahLst/>
              <a:cxnLst/>
              <a:rect l="l" t="t" r="r" b="b"/>
              <a:pathLst>
                <a:path w="462915" h="462915">
                  <a:moveTo>
                    <a:pt x="0" y="231521"/>
                  </a:moveTo>
                  <a:cubicBezTo>
                    <a:pt x="0" y="103632"/>
                    <a:pt x="103632" y="0"/>
                    <a:pt x="231521" y="0"/>
                  </a:cubicBezTo>
                  <a:cubicBezTo>
                    <a:pt x="359410" y="0"/>
                    <a:pt x="462915" y="103632"/>
                    <a:pt x="462915" y="231521"/>
                  </a:cubicBezTo>
                  <a:cubicBezTo>
                    <a:pt x="462915" y="359410"/>
                    <a:pt x="359283" y="462915"/>
                    <a:pt x="231521" y="462915"/>
                  </a:cubicBezTo>
                  <a:cubicBezTo>
                    <a:pt x="103759" y="462915"/>
                    <a:pt x="0" y="359283"/>
                    <a:pt x="0" y="23152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939260" y="4138761"/>
            <a:ext cx="2480668" cy="33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Data Integration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39260" y="4529733"/>
            <a:ext cx="4955084" cy="101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Real-time movie data was efficiently retrieved using the TMDB API and recommendations were stored persistently in an SQLite database.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092731" y="4167336"/>
            <a:ext cx="347216" cy="347216"/>
            <a:chOff x="0" y="0"/>
            <a:chExt cx="462955" cy="4629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2915" cy="462915"/>
            </a:xfrm>
            <a:custGeom>
              <a:avLst/>
              <a:gdLst/>
              <a:ahLst/>
              <a:cxnLst/>
              <a:rect l="l" t="t" r="r" b="b"/>
              <a:pathLst>
                <a:path w="462915" h="462915">
                  <a:moveTo>
                    <a:pt x="0" y="231521"/>
                  </a:moveTo>
                  <a:cubicBezTo>
                    <a:pt x="0" y="103632"/>
                    <a:pt x="103632" y="0"/>
                    <a:pt x="231521" y="0"/>
                  </a:cubicBezTo>
                  <a:cubicBezTo>
                    <a:pt x="359410" y="0"/>
                    <a:pt x="462915" y="103632"/>
                    <a:pt x="462915" y="231521"/>
                  </a:cubicBezTo>
                  <a:cubicBezTo>
                    <a:pt x="462915" y="359410"/>
                    <a:pt x="359283" y="462915"/>
                    <a:pt x="231521" y="462915"/>
                  </a:cubicBezTo>
                  <a:cubicBezTo>
                    <a:pt x="103759" y="462915"/>
                    <a:pt x="0" y="359283"/>
                    <a:pt x="0" y="23152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638335" y="4138761"/>
            <a:ext cx="2979093" cy="33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User-Friendly Interface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38335" y="4529733"/>
            <a:ext cx="4955084" cy="101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 user-friendly Tkinter GUI facilitates seamless user interaction and dynamic display of recommendations.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4581" y="6125170"/>
            <a:ext cx="4961335" cy="65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FUTURE WORK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94581" y="7304335"/>
            <a:ext cx="347216" cy="347216"/>
            <a:chOff x="0" y="0"/>
            <a:chExt cx="462955" cy="4629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2915" cy="462915"/>
            </a:xfrm>
            <a:custGeom>
              <a:avLst/>
              <a:gdLst/>
              <a:ahLst/>
              <a:cxnLst/>
              <a:rect l="l" t="t" r="r" b="b"/>
              <a:pathLst>
                <a:path w="462915" h="462915">
                  <a:moveTo>
                    <a:pt x="0" y="231521"/>
                  </a:moveTo>
                  <a:cubicBezTo>
                    <a:pt x="0" y="103632"/>
                    <a:pt x="103632" y="0"/>
                    <a:pt x="231521" y="0"/>
                  </a:cubicBezTo>
                  <a:cubicBezTo>
                    <a:pt x="359410" y="0"/>
                    <a:pt x="462915" y="103632"/>
                    <a:pt x="462915" y="231521"/>
                  </a:cubicBezTo>
                  <a:cubicBezTo>
                    <a:pt x="462915" y="359410"/>
                    <a:pt x="359283" y="462915"/>
                    <a:pt x="231521" y="462915"/>
                  </a:cubicBezTo>
                  <a:cubicBezTo>
                    <a:pt x="103759" y="462915"/>
                    <a:pt x="0" y="359283"/>
                    <a:pt x="0" y="23152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40185" y="7275760"/>
            <a:ext cx="4610992" cy="33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Enhance Recommendation Accuracy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0185" y="7666733"/>
            <a:ext cx="4955084" cy="101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Integrate advanced algorithms such as collaborative filtering or content-based filtering to further improve recommendation accuracy.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0185" y="8935939"/>
            <a:ext cx="4955084" cy="77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Implement user feedback mechanisms to enable continuous learning and refinement of the recommendation system.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393656" y="7304335"/>
            <a:ext cx="347216" cy="347216"/>
            <a:chOff x="0" y="0"/>
            <a:chExt cx="462955" cy="4629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2915" cy="462915"/>
            </a:xfrm>
            <a:custGeom>
              <a:avLst/>
              <a:gdLst/>
              <a:ahLst/>
              <a:cxnLst/>
              <a:rect l="l" t="t" r="r" b="b"/>
              <a:pathLst>
                <a:path w="462915" h="462915">
                  <a:moveTo>
                    <a:pt x="0" y="231521"/>
                  </a:moveTo>
                  <a:cubicBezTo>
                    <a:pt x="0" y="103632"/>
                    <a:pt x="103632" y="0"/>
                    <a:pt x="231521" y="0"/>
                  </a:cubicBezTo>
                  <a:cubicBezTo>
                    <a:pt x="359410" y="0"/>
                    <a:pt x="462915" y="103632"/>
                    <a:pt x="462915" y="231521"/>
                  </a:cubicBezTo>
                  <a:cubicBezTo>
                    <a:pt x="462915" y="359410"/>
                    <a:pt x="359283" y="462915"/>
                    <a:pt x="231521" y="462915"/>
                  </a:cubicBezTo>
                  <a:cubicBezTo>
                    <a:pt x="103759" y="462915"/>
                    <a:pt x="0" y="359283"/>
                    <a:pt x="0" y="23152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6939260" y="7275760"/>
            <a:ext cx="3817739" cy="33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Expand Platform Accessibility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39260" y="7666733"/>
            <a:ext cx="4955084" cy="101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Migrate the system from a desktop application to a web-based or mobile platform to increase accessibility and reach a wider audience.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092731" y="7304335"/>
            <a:ext cx="347216" cy="347216"/>
            <a:chOff x="0" y="0"/>
            <a:chExt cx="462955" cy="46295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62915" cy="462915"/>
            </a:xfrm>
            <a:custGeom>
              <a:avLst/>
              <a:gdLst/>
              <a:ahLst/>
              <a:cxnLst/>
              <a:rect l="l" t="t" r="r" b="b"/>
              <a:pathLst>
                <a:path w="462915" h="462915">
                  <a:moveTo>
                    <a:pt x="0" y="231521"/>
                  </a:moveTo>
                  <a:cubicBezTo>
                    <a:pt x="0" y="103632"/>
                    <a:pt x="103632" y="0"/>
                    <a:pt x="231521" y="0"/>
                  </a:cubicBezTo>
                  <a:cubicBezTo>
                    <a:pt x="359410" y="0"/>
                    <a:pt x="462915" y="103632"/>
                    <a:pt x="462915" y="231521"/>
                  </a:cubicBezTo>
                  <a:cubicBezTo>
                    <a:pt x="462915" y="359410"/>
                    <a:pt x="359283" y="462915"/>
                    <a:pt x="231521" y="462915"/>
                  </a:cubicBezTo>
                  <a:cubicBezTo>
                    <a:pt x="103759" y="462915"/>
                    <a:pt x="0" y="359283"/>
                    <a:pt x="0" y="23152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2638335" y="7275760"/>
            <a:ext cx="3677542" cy="33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Direct Streaming Integration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638335" y="7666733"/>
            <a:ext cx="4955084" cy="133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Integrate directly with popular streaming platforms like Netflix, Prime Video, or IMDb, providing users with direct links to view recommended movies.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722560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Abstract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2232720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1" y="0"/>
                </a:lnTo>
                <a:lnTo>
                  <a:pt x="5150941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r="-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573241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Mood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278761"/>
            <a:ext cx="5150941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Manochitram leverages advanced sentiment analysis to gauge user mood.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6568380" y="2232720"/>
            <a:ext cx="5151090" cy="3183582"/>
          </a:xfrm>
          <a:custGeom>
            <a:avLst/>
            <a:gdLst/>
            <a:ahLst/>
            <a:cxnLst/>
            <a:rect l="l" t="t" r="r" b="b"/>
            <a:pathLst>
              <a:path w="5151090" h="3183582">
                <a:moveTo>
                  <a:pt x="0" y="0"/>
                </a:moveTo>
                <a:lnTo>
                  <a:pt x="5151090" y="0"/>
                </a:lnTo>
                <a:lnTo>
                  <a:pt x="5151090" y="3183582"/>
                </a:lnTo>
                <a:lnTo>
                  <a:pt x="0" y="318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" r="-5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568380" y="5732561"/>
            <a:ext cx="416242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Age-Based Preferences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68380" y="6278910"/>
            <a:ext cx="5151090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It incorporates age-based preferences to tailor recommendations.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2144672" y="2232720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2" y="0"/>
                </a:lnTo>
                <a:lnTo>
                  <a:pt x="5150942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r="-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144672" y="5732412"/>
            <a:ext cx="453375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Movie 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4672" y="6278761"/>
            <a:ext cx="5150941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Manochitram maps emotional states to suitable film genres and presents a user-friendly interface.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2238" y="7958732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Utilizing the TMDB API for movie information and an SQLite database for data storage.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722560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052786"/>
            <a:ext cx="477276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Recommendation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2854226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Definition: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A software application that provides personalized suggestions for products, services, or content.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406974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Relevance to This Project: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While most recommendation systems rely on user history or general preferences, this project innovates by incorporating user mood and age for more personalized and contextually relevant suggestions.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80610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Sentiment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607546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What is Sentiment Analysis?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A Natural Language Processing (NLP) technique to determine the sentiment (positive, neutral, or negative) expressed in text. In this project, it's used to interpret user mood from text inputs.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613922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How It Works in the Project: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The TextBlob library analyzes user input (e.g., "I am feeling happy"). This sentiment is then classified and mapped to movie genres: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7620297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Positive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→ Comedy movies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8173045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Neutral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→ Action movies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238" y="8725792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Negative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→ Drama movies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722560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336304"/>
            <a:ext cx="481979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Data Retrieval and Storage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062734"/>
            <a:ext cx="454431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Real-Time Data Retrieval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722489"/>
            <a:ext cx="780588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system uses the </a:t>
            </a: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TMDB API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to fetch up-to-date movie information (titles, genres, ratings, poster images), ensuring current and diverse recommendations.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43356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Data Storage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093321"/>
            <a:ext cx="7805886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An </a:t>
            </a:r>
            <a:r>
              <a:rPr lang="en-US" sz="2187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SQLite Database</a:t>
            </a: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stores user details (name, age, gender, mood) and movie recommendations (title, genre, ratings), allowing persistence for future reference or analysis.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499401" y="2409825"/>
            <a:ext cx="7805886" cy="5340846"/>
          </a:xfrm>
          <a:custGeom>
            <a:avLst/>
            <a:gdLst/>
            <a:ahLst/>
            <a:cxnLst/>
            <a:rect l="l" t="t" r="r" b="b"/>
            <a:pathLst>
              <a:path w="7805886" h="5340846">
                <a:moveTo>
                  <a:pt x="0" y="0"/>
                </a:moveTo>
                <a:lnTo>
                  <a:pt x="7805886" y="0"/>
                </a:lnTo>
                <a:lnTo>
                  <a:pt x="7805886" y="5340846"/>
                </a:lnTo>
                <a:lnTo>
                  <a:pt x="0" y="5340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" r="-4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1250" y="520750"/>
            <a:ext cx="5994946" cy="6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 Manochitram's Design 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11250" y="1600349"/>
            <a:ext cx="1016199" cy="1625947"/>
          </a:xfrm>
          <a:custGeom>
            <a:avLst/>
            <a:gdLst/>
            <a:ahLst/>
            <a:cxnLst/>
            <a:rect l="l" t="t" r="r" b="b"/>
            <a:pathLst>
              <a:path w="1016199" h="1625947">
                <a:moveTo>
                  <a:pt x="0" y="0"/>
                </a:moveTo>
                <a:lnTo>
                  <a:pt x="1016199" y="0"/>
                </a:lnTo>
                <a:lnTo>
                  <a:pt x="1016199" y="1625947"/>
                </a:lnTo>
                <a:lnTo>
                  <a:pt x="0" y="162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" r="-5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32247" y="1784449"/>
            <a:ext cx="2540645" cy="33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User Input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247" y="2176165"/>
            <a:ext cx="15544502" cy="3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user provides their current mood and age preferences, setting the stage for personalized recommendations.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11250" y="3226296"/>
            <a:ext cx="1016199" cy="1625948"/>
          </a:xfrm>
          <a:custGeom>
            <a:avLst/>
            <a:gdLst/>
            <a:ahLst/>
            <a:cxnLst/>
            <a:rect l="l" t="t" r="r" b="b"/>
            <a:pathLst>
              <a:path w="1016199" h="1625948">
                <a:moveTo>
                  <a:pt x="0" y="0"/>
                </a:moveTo>
                <a:lnTo>
                  <a:pt x="1016199" y="0"/>
                </a:lnTo>
                <a:lnTo>
                  <a:pt x="1016199" y="1625948"/>
                </a:lnTo>
                <a:lnTo>
                  <a:pt x="0" y="1625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" r="-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32247" y="3410396"/>
            <a:ext cx="3321546" cy="33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Sentiment &amp; Age Mapping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32247" y="3802113"/>
            <a:ext cx="15544502" cy="3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system analyzes the user's mood and age preferences, matching them with relevant movie categories.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11250" y="4852244"/>
            <a:ext cx="1016199" cy="1625948"/>
          </a:xfrm>
          <a:custGeom>
            <a:avLst/>
            <a:gdLst/>
            <a:ahLst/>
            <a:cxnLst/>
            <a:rect l="l" t="t" r="r" b="b"/>
            <a:pathLst>
              <a:path w="1016199" h="1625948">
                <a:moveTo>
                  <a:pt x="0" y="0"/>
                </a:moveTo>
                <a:lnTo>
                  <a:pt x="1016199" y="0"/>
                </a:lnTo>
                <a:lnTo>
                  <a:pt x="1016199" y="1625947"/>
                </a:lnTo>
                <a:lnTo>
                  <a:pt x="0" y="1625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" r="-5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32247" y="5036344"/>
            <a:ext cx="2540645" cy="33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TMDB API Request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2247" y="5428060"/>
            <a:ext cx="15544502" cy="3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Manochitram queries the TMDB API for movies that fit the user's mood and age criteria, ensuring a wide range of options.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711250" y="6478191"/>
            <a:ext cx="1016199" cy="1625947"/>
          </a:xfrm>
          <a:custGeom>
            <a:avLst/>
            <a:gdLst/>
            <a:ahLst/>
            <a:cxnLst/>
            <a:rect l="l" t="t" r="r" b="b"/>
            <a:pathLst>
              <a:path w="1016199" h="1625947">
                <a:moveTo>
                  <a:pt x="0" y="0"/>
                </a:moveTo>
                <a:lnTo>
                  <a:pt x="1016199" y="0"/>
                </a:lnTo>
                <a:lnTo>
                  <a:pt x="1016199" y="1625948"/>
                </a:lnTo>
                <a:lnTo>
                  <a:pt x="0" y="1625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9" r="-5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032247" y="6662291"/>
            <a:ext cx="2728169" cy="33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Database Interaction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32247" y="7054006"/>
            <a:ext cx="15544502" cy="3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system retrieves movie details and recommendations from the SQLite database, ensuring efficient and personalized results.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711250" y="8104137"/>
            <a:ext cx="1016199" cy="1625948"/>
          </a:xfrm>
          <a:custGeom>
            <a:avLst/>
            <a:gdLst/>
            <a:ahLst/>
            <a:cxnLst/>
            <a:rect l="l" t="t" r="r" b="b"/>
            <a:pathLst>
              <a:path w="1016199" h="1625948">
                <a:moveTo>
                  <a:pt x="0" y="0"/>
                </a:moveTo>
                <a:lnTo>
                  <a:pt x="1016199" y="0"/>
                </a:lnTo>
                <a:lnTo>
                  <a:pt x="1016199" y="1625948"/>
                </a:lnTo>
                <a:lnTo>
                  <a:pt x="0" y="1625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" r="-59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032247" y="8288239"/>
            <a:ext cx="4283274" cy="33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Movie Recommendations Display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32247" y="8679954"/>
            <a:ext cx="15544502" cy="3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Manochitram displays a personalized list of movie recommendations based on the user's input and database information.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E68F5C-E4BE-8E7D-4129-F759C3E7E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1140268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28687" y="663029"/>
            <a:ext cx="12637591" cy="895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The Technology Behind Manochitram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28687" y="2089397"/>
            <a:ext cx="3809107" cy="2354164"/>
          </a:xfrm>
          <a:custGeom>
            <a:avLst/>
            <a:gdLst/>
            <a:ahLst/>
            <a:cxnLst/>
            <a:rect l="l" t="t" r="r" b="b"/>
            <a:pathLst>
              <a:path w="3809107" h="2354164">
                <a:moveTo>
                  <a:pt x="0" y="0"/>
                </a:moveTo>
                <a:lnTo>
                  <a:pt x="3809108" y="0"/>
                </a:lnTo>
                <a:lnTo>
                  <a:pt x="3809108" y="2354164"/>
                </a:lnTo>
                <a:lnTo>
                  <a:pt x="0" y="2354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" r="-4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8687" y="4746575"/>
            <a:ext cx="3316784" cy="44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Language: Python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5135761" y="2089397"/>
            <a:ext cx="3809256" cy="2354164"/>
          </a:xfrm>
          <a:custGeom>
            <a:avLst/>
            <a:gdLst/>
            <a:ahLst/>
            <a:cxnLst/>
            <a:rect l="l" t="t" r="r" b="b"/>
            <a:pathLst>
              <a:path w="3809256" h="2354164">
                <a:moveTo>
                  <a:pt x="0" y="0"/>
                </a:moveTo>
                <a:lnTo>
                  <a:pt x="3809257" y="0"/>
                </a:lnTo>
                <a:lnTo>
                  <a:pt x="3809257" y="2354164"/>
                </a:lnTo>
                <a:lnTo>
                  <a:pt x="0" y="2354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" r="-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35761" y="4746575"/>
            <a:ext cx="3809256" cy="8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Sentiment Analysis: TextBlob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342984" y="2089397"/>
            <a:ext cx="3809107" cy="2354164"/>
          </a:xfrm>
          <a:custGeom>
            <a:avLst/>
            <a:gdLst/>
            <a:ahLst/>
            <a:cxnLst/>
            <a:rect l="l" t="t" r="r" b="b"/>
            <a:pathLst>
              <a:path w="3809107" h="2354164">
                <a:moveTo>
                  <a:pt x="0" y="0"/>
                </a:moveTo>
                <a:lnTo>
                  <a:pt x="3809107" y="0"/>
                </a:lnTo>
                <a:lnTo>
                  <a:pt x="3809107" y="2354164"/>
                </a:lnTo>
                <a:lnTo>
                  <a:pt x="0" y="2354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" r="-4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342984" y="4746575"/>
            <a:ext cx="3809107" cy="8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Movie Data: TMDB API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3550056" y="2089397"/>
            <a:ext cx="3809256" cy="2354164"/>
          </a:xfrm>
          <a:custGeom>
            <a:avLst/>
            <a:gdLst/>
            <a:ahLst/>
            <a:cxnLst/>
            <a:rect l="l" t="t" r="r" b="b"/>
            <a:pathLst>
              <a:path w="3809256" h="2354164">
                <a:moveTo>
                  <a:pt x="0" y="0"/>
                </a:moveTo>
                <a:lnTo>
                  <a:pt x="3809256" y="0"/>
                </a:lnTo>
                <a:lnTo>
                  <a:pt x="3809256" y="2354164"/>
                </a:lnTo>
                <a:lnTo>
                  <a:pt x="0" y="2354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" r="-4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550056" y="4746575"/>
            <a:ext cx="3809256" cy="8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Database Management: SQLite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928687" y="6400354"/>
            <a:ext cx="3809107" cy="2354164"/>
          </a:xfrm>
          <a:custGeom>
            <a:avLst/>
            <a:gdLst/>
            <a:ahLst/>
            <a:cxnLst/>
            <a:rect l="l" t="t" r="r" b="b"/>
            <a:pathLst>
              <a:path w="3809107" h="2354164">
                <a:moveTo>
                  <a:pt x="0" y="0"/>
                </a:moveTo>
                <a:lnTo>
                  <a:pt x="3809108" y="0"/>
                </a:lnTo>
                <a:lnTo>
                  <a:pt x="3809108" y="2354164"/>
                </a:lnTo>
                <a:lnTo>
                  <a:pt x="0" y="2354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" r="-4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28687" y="9057531"/>
            <a:ext cx="3809107" cy="8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User Interface: Tkinter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5135761" y="6400354"/>
            <a:ext cx="3809256" cy="2354164"/>
          </a:xfrm>
          <a:custGeom>
            <a:avLst/>
            <a:gdLst/>
            <a:ahLst/>
            <a:cxnLst/>
            <a:rect l="l" t="t" r="r" b="b"/>
            <a:pathLst>
              <a:path w="3809256" h="2354164">
                <a:moveTo>
                  <a:pt x="0" y="0"/>
                </a:moveTo>
                <a:lnTo>
                  <a:pt x="3809257" y="0"/>
                </a:lnTo>
                <a:lnTo>
                  <a:pt x="3809257" y="2354164"/>
                </a:lnTo>
                <a:lnTo>
                  <a:pt x="0" y="23541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" r="-41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135761" y="9057531"/>
            <a:ext cx="3809256" cy="8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Image Handling: Pillow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240" y="74235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742355"/>
            <a:ext cx="1181933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A Look at Manochitram in 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56526" y="8021836"/>
            <a:ext cx="7939236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F5CDEE5-3D2E-4AEE-F102-F62DF4D4BBB6}"/>
              </a:ext>
            </a:extLst>
          </p:cNvPr>
          <p:cNvSpPr/>
          <p:nvPr/>
        </p:nvSpPr>
        <p:spPr>
          <a:xfrm>
            <a:off x="609601" y="1855052"/>
            <a:ext cx="17221200" cy="8420100"/>
          </a:xfrm>
          <a:custGeom>
            <a:avLst/>
            <a:gdLst/>
            <a:ahLst/>
            <a:cxnLst/>
            <a:rect l="l" t="t" r="r" b="b"/>
            <a:pathLst>
              <a:path w="9001125" h="9334500">
                <a:moveTo>
                  <a:pt x="0" y="0"/>
                </a:moveTo>
                <a:lnTo>
                  <a:pt x="9001125" y="0"/>
                </a:lnTo>
                <a:lnTo>
                  <a:pt x="9001125" y="9334500"/>
                </a:lnTo>
                <a:lnTo>
                  <a:pt x="0" y="9334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630323D1-4300-421C-67A3-BE1519C4A8DE}"/>
              </a:ext>
            </a:extLst>
          </p:cNvPr>
          <p:cNvSpPr/>
          <p:nvPr/>
        </p:nvSpPr>
        <p:spPr>
          <a:xfrm>
            <a:off x="633413" y="723900"/>
            <a:ext cx="17021174" cy="8436692"/>
          </a:xfrm>
          <a:custGeom>
            <a:avLst/>
            <a:gdLst/>
            <a:ahLst/>
            <a:cxnLst/>
            <a:rect l="l" t="t" r="r" b="b"/>
            <a:pathLst>
              <a:path w="9048750" h="9429750">
                <a:moveTo>
                  <a:pt x="0" y="0"/>
                </a:moveTo>
                <a:lnTo>
                  <a:pt x="9048750" y="0"/>
                </a:lnTo>
                <a:lnTo>
                  <a:pt x="9048750" y="9429750"/>
                </a:lnTo>
                <a:lnTo>
                  <a:pt x="0" y="9429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49</TotalTime>
  <Words>649</Words>
  <Application>Microsoft Office PowerPoint</Application>
  <PresentationFormat>Custom</PresentationFormat>
  <Paragraphs>89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Arimo Bold Italics</vt:lpstr>
      <vt:lpstr>Arimo Bold</vt:lpstr>
      <vt:lpstr>Tw Cen MT</vt:lpstr>
      <vt:lpstr>Wingdings 3</vt:lpstr>
      <vt:lpstr>Arial</vt:lpstr>
      <vt:lpstr>Calibri</vt:lpstr>
      <vt:lpstr>Arimo</vt:lpstr>
      <vt:lpstr>Tw Cen MT Condensed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Manochitram-Mood-Based-Movie-Recommender-System[1].pptx</dc:title>
  <dc:creator>Dharanikota sowjani</dc:creator>
  <cp:lastModifiedBy>sreeshanth reddy</cp:lastModifiedBy>
  <cp:revision>6</cp:revision>
  <dcterms:created xsi:type="dcterms:W3CDTF">2006-08-16T00:00:00Z</dcterms:created>
  <dcterms:modified xsi:type="dcterms:W3CDTF">2024-12-02T15:46:38Z</dcterms:modified>
  <dc:identifier>DAGYDewal30</dc:identifier>
</cp:coreProperties>
</file>